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8F2C0-4470-4995-8457-56D05CED433A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71593-1F28-4B54-B394-06E0F1892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300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8F2C0-4470-4995-8457-56D05CED433A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71593-1F28-4B54-B394-06E0F1892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023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8F2C0-4470-4995-8457-56D05CED433A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71593-1F28-4B54-B394-06E0F1892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08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8F2C0-4470-4995-8457-56D05CED433A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71593-1F28-4B54-B394-06E0F1892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006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8F2C0-4470-4995-8457-56D05CED433A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71593-1F28-4B54-B394-06E0F1892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944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8F2C0-4470-4995-8457-56D05CED433A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71593-1F28-4B54-B394-06E0F1892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008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8F2C0-4470-4995-8457-56D05CED433A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71593-1F28-4B54-B394-06E0F1892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887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8F2C0-4470-4995-8457-56D05CED433A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71593-1F28-4B54-B394-06E0F1892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822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8F2C0-4470-4995-8457-56D05CED433A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71593-1F28-4B54-B394-06E0F1892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351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8F2C0-4470-4995-8457-56D05CED433A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71593-1F28-4B54-B394-06E0F1892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378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8F2C0-4470-4995-8457-56D05CED433A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71593-1F28-4B54-B394-06E0F1892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912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8F2C0-4470-4995-8457-56D05CED433A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71593-1F28-4B54-B394-06E0F1892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08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:\Users\Jessica Moulin\Desktop\Commericial Meeting 5.31.17\Birthday Invitations By store\Girl Invite UPDATED\Girl Invite-Crossgates UPDAT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057400" y="2667000"/>
            <a:ext cx="2971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72200" y="2667000"/>
            <a:ext cx="762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667000" y="32004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200400" y="32004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733800" y="32004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029200" y="3200400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715000" y="3200400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279572" y="3238500"/>
            <a:ext cx="807027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880264" y="3733800"/>
            <a:ext cx="2053936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238500" y="3733800"/>
            <a:ext cx="1905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486150" y="3733800"/>
            <a:ext cx="1905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733800" y="3733800"/>
            <a:ext cx="1905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E0F1878D-9AB8-4EDA-9ADE-A23D1A730DC5}"/>
              </a:ext>
            </a:extLst>
          </p:cNvPr>
          <p:cNvSpPr txBox="1"/>
          <p:nvPr/>
        </p:nvSpPr>
        <p:spPr>
          <a:xfrm>
            <a:off x="3976468" y="4133557"/>
            <a:ext cx="18288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1200" dirty="0"/>
          </a:p>
        </p:txBody>
      </p:sp>
      <p:sp>
        <p:nvSpPr>
          <p:cNvPr id="18" name="Rectangle 17"/>
          <p:cNvSpPr/>
          <p:nvPr/>
        </p:nvSpPr>
        <p:spPr>
          <a:xfrm>
            <a:off x="4114800" y="4410556"/>
            <a:ext cx="1600200" cy="5424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114800" y="4263057"/>
            <a:ext cx="2057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Palisades Center Mall</a:t>
            </a:r>
          </a:p>
          <a:p>
            <a:r>
              <a:rPr lang="en-US" sz="1200" dirty="0" smtClean="0"/>
              <a:t>1000 Palisades Center Dr.</a:t>
            </a:r>
          </a:p>
          <a:p>
            <a:r>
              <a:rPr lang="en-US" sz="1200" dirty="0" smtClean="0"/>
              <a:t>West Nyack, NY 10994</a:t>
            </a:r>
          </a:p>
          <a:p>
            <a:r>
              <a:rPr lang="en-US" sz="1200" dirty="0" smtClean="0"/>
              <a:t>(845) 535-9277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4773241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17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Moulin</dc:creator>
  <cp:lastModifiedBy>Jessica Moulin</cp:lastModifiedBy>
  <cp:revision>10</cp:revision>
  <dcterms:created xsi:type="dcterms:W3CDTF">2017-05-31T19:44:53Z</dcterms:created>
  <dcterms:modified xsi:type="dcterms:W3CDTF">2019-05-17T14:15:21Z</dcterms:modified>
</cp:coreProperties>
</file>