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0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2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0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4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0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8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2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5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7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1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8F2C0-4470-4995-8457-56D05CED433A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71593-1F28-4B54-B394-06E0F189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Jessica Moulin\Desktop\Commericial Meeting 5.31.17\Birthday Invitations By store\Boy Invitation\Boy Invite-Crossgates UPDA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7400" y="26670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2667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63536" y="3179618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3200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3200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3200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3200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79572" y="3238500"/>
            <a:ext cx="807027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80264" y="3733800"/>
            <a:ext cx="205393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38500" y="3733800"/>
            <a:ext cx="1905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86150" y="3733800"/>
            <a:ext cx="1905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33800" y="3733800"/>
            <a:ext cx="1905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B7BA7EE-C0AF-4357-9CA1-43964E72A0E7}"/>
              </a:ext>
            </a:extLst>
          </p:cNvPr>
          <p:cNvSpPr txBox="1"/>
          <p:nvPr/>
        </p:nvSpPr>
        <p:spPr>
          <a:xfrm>
            <a:off x="4080164" y="4193739"/>
            <a:ext cx="182706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Palisades Center Mall</a:t>
            </a:r>
          </a:p>
          <a:p>
            <a:r>
              <a:rPr lang="en-US" sz="1200" dirty="0"/>
              <a:t>1000 Palisades Center Dr.</a:t>
            </a:r>
          </a:p>
          <a:p>
            <a:r>
              <a:rPr lang="en-US" sz="1200" dirty="0"/>
              <a:t>West Nyack, NY 10994</a:t>
            </a:r>
          </a:p>
          <a:p>
            <a:r>
              <a:rPr lang="en-US" sz="1200" dirty="0"/>
              <a:t>(845) 535-9277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732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Moulin</dc:creator>
  <cp:lastModifiedBy>Jessica Moulin</cp:lastModifiedBy>
  <cp:revision>14</cp:revision>
  <dcterms:created xsi:type="dcterms:W3CDTF">2017-05-31T19:44:53Z</dcterms:created>
  <dcterms:modified xsi:type="dcterms:W3CDTF">2019-05-17T14:16:09Z</dcterms:modified>
</cp:coreProperties>
</file>